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963476-4848-496F-A976-E1D8C87EAABB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E89CE8-764E-41A8-B67A-8D127BDFDEC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1016675"/>
            <a:ext cx="449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Arial Black" pitchFamily="34" charset="0"/>
              </a:rPr>
              <a:t>LAKEVIEW ELEMENTARY SCHOOL</a:t>
            </a:r>
          </a:p>
          <a:p>
            <a:pPr algn="ctr"/>
            <a:r>
              <a:rPr lang="en-US" dirty="0">
                <a:solidFill>
                  <a:schemeClr val="tx2"/>
                </a:solidFill>
                <a:latin typeface="Arial Black" pitchFamily="34" charset="0"/>
              </a:rPr>
              <a:t>FAMILY DAY AT SAFECO FIELD</a:t>
            </a:r>
          </a:p>
        </p:txBody>
      </p:sp>
      <p:pic>
        <p:nvPicPr>
          <p:cNvPr id="35842" name="Picture 2" descr="http://www.homerunchallenge.org/wp-content/uploads/2012/03/Seattle-Mariners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059942"/>
            <a:ext cx="1295400" cy="130225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33600" y="162627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Sunday, April 28</a:t>
            </a:r>
            <a:r>
              <a:rPr lang="en-US" baseline="30000" dirty="0" smtClean="0">
                <a:solidFill>
                  <a:schemeClr val="tx2"/>
                </a:solidFill>
                <a:latin typeface="Arial Black" pitchFamily="34" charset="0"/>
              </a:rPr>
              <a:t>th</a:t>
            </a: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at 1:10pm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  <a:latin typeface="Arial Black" pitchFamily="34" charset="0"/>
              </a:rPr>
              <a:t>Los Angeles Angels vs. Seattle Mariners</a:t>
            </a:r>
            <a:endParaRPr lang="en-US" sz="1400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2362200"/>
          <a:ext cx="6096000" cy="1761257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066800"/>
                <a:gridCol w="5029200"/>
              </a:tblGrid>
              <a:tr h="38450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rial Narrow" pitchFamily="34" charset="0"/>
                        </a:rPr>
                        <a:t>Who:</a:t>
                      </a:r>
                      <a:endParaRPr lang="en-US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 Narrow" pitchFamily="34" charset="0"/>
                        </a:rPr>
                        <a:t>Lakeview Elementary Family, Friends and Staff</a:t>
                      </a:r>
                      <a:endParaRPr lang="en-US" sz="1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6572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rial Narrow" pitchFamily="34" charset="0"/>
                        </a:rPr>
                        <a:t>When:</a:t>
                      </a:r>
                      <a:endParaRPr lang="en-US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 Narrow" pitchFamily="34" charset="0"/>
                        </a:rPr>
                        <a:t>Sunday, April 28</a:t>
                      </a:r>
                      <a:r>
                        <a:rPr lang="en-US" sz="1800" baseline="30000" dirty="0" smtClean="0">
                          <a:latin typeface="Arial Narrow" pitchFamily="34" charset="0"/>
                        </a:rPr>
                        <a:t>th</a:t>
                      </a:r>
                      <a:r>
                        <a:rPr lang="en-US" sz="1800" dirty="0" smtClean="0">
                          <a:latin typeface="Arial Narrow" pitchFamily="34" charset="0"/>
                        </a:rPr>
                        <a:t> at 1:10pm</a:t>
                      </a:r>
                      <a:endParaRPr lang="en-US" sz="1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5713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rial Narrow" pitchFamily="34" charset="0"/>
                        </a:rPr>
                        <a:t>Where:</a:t>
                      </a:r>
                      <a:endParaRPr lang="en-US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 Narrow" pitchFamily="34" charset="0"/>
                        </a:rPr>
                        <a:t>Safeco Field</a:t>
                      </a:r>
                      <a:r>
                        <a:rPr lang="en-US" sz="1800" baseline="0" dirty="0" smtClean="0">
                          <a:latin typeface="Arial Narrow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64523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rial Narrow" pitchFamily="34" charset="0"/>
                        </a:rPr>
                        <a:t>Why:</a:t>
                      </a:r>
                      <a:endParaRPr lang="en-US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 Narrow" pitchFamily="34" charset="0"/>
                        </a:rPr>
                        <a:t>Have Some Fun with Other Lakeview Families and Staff while Supporting the Lakeview PTSA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4114800"/>
            <a:ext cx="61722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Narrow" pitchFamily="34" charset="0"/>
              </a:rPr>
              <a:t>Sorry, but no refunds or exchanges. Families must provide their own transportation. Children must be accompanied by a responsible adult.  Tickets are $15 each, which is a discount from the regular price. $4 from each ticket sold goes to support the Lakeview PTSA.  If you would like to sit with another family, please place </a:t>
            </a:r>
            <a:r>
              <a:rPr lang="en-US" sz="1400" u="sng" dirty="0" smtClean="0">
                <a:latin typeface="Arial Narrow" pitchFamily="34" charset="0"/>
              </a:rPr>
              <a:t>one</a:t>
            </a:r>
            <a:r>
              <a:rPr lang="en-US" sz="1400" dirty="0" smtClean="0">
                <a:latin typeface="Arial Narrow" pitchFamily="34" charset="0"/>
              </a:rPr>
              <a:t> order for the entire group. Orders are filled on a first come, first serve basis and are based on availability. You will receive email confirmation of your order. Tickets will be distributed via </a:t>
            </a:r>
            <a:r>
              <a:rPr lang="en-US" sz="1400" dirty="0" err="1" smtClean="0">
                <a:latin typeface="Arial Narrow" pitchFamily="34" charset="0"/>
              </a:rPr>
              <a:t>kidmail</a:t>
            </a:r>
            <a:r>
              <a:rPr lang="en-US" sz="1400" dirty="0" smtClean="0">
                <a:latin typeface="Arial Narrow" pitchFamily="34" charset="0"/>
              </a:rPr>
              <a:t> one week before the game. </a:t>
            </a:r>
          </a:p>
          <a:p>
            <a:endParaRPr lang="en-US" sz="1400" dirty="0">
              <a:latin typeface="Arial Narrow" pitchFamily="34" charset="0"/>
            </a:endParaRPr>
          </a:p>
          <a:p>
            <a:pPr algn="ctr"/>
            <a:r>
              <a:rPr lang="en-US" b="1" dirty="0" smtClean="0">
                <a:solidFill>
                  <a:schemeClr val="accent1"/>
                </a:solidFill>
                <a:latin typeface="Arial Narrow" pitchFamily="34" charset="0"/>
              </a:rPr>
              <a:t>RETURN THIS FORM TO SCHOOL WITH YOUR CHECK IN AN ENVELOPE MARKED “PTSA - MARINERS” BY </a:t>
            </a:r>
          </a:p>
          <a:p>
            <a:pPr algn="ctr"/>
            <a:r>
              <a:rPr lang="en-US" b="1" u="sng" dirty="0" smtClean="0">
                <a:latin typeface="Arial Narrow" pitchFamily="34" charset="0"/>
              </a:rPr>
              <a:t>TUESDAY, APRIL 2</a:t>
            </a:r>
            <a:r>
              <a:rPr lang="en-US" b="1" u="sng" baseline="30000" dirty="0" smtClean="0">
                <a:latin typeface="Arial Narrow" pitchFamily="34" charset="0"/>
              </a:rPr>
              <a:t>nd</a:t>
            </a:r>
            <a:r>
              <a:rPr lang="en-US" b="1" dirty="0" smtClean="0">
                <a:latin typeface="Arial Narrow" pitchFamily="34" charset="0"/>
              </a:rPr>
              <a:t>.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6705600"/>
            <a:ext cx="624840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>
              <a:latin typeface="Arial Narrow" pitchFamily="34" charset="0"/>
            </a:endParaRPr>
          </a:p>
          <a:p>
            <a:r>
              <a:rPr lang="en-US" dirty="0" smtClean="0">
                <a:latin typeface="Arial Narrow" pitchFamily="34" charset="0"/>
              </a:rPr>
              <a:t>Child’s Name: ______________________      Number of Seats: ______</a:t>
            </a:r>
          </a:p>
          <a:p>
            <a:r>
              <a:rPr lang="en-US" dirty="0" smtClean="0">
                <a:latin typeface="Arial Narrow" pitchFamily="34" charset="0"/>
              </a:rPr>
              <a:t>Child’s Teacher: _____________________</a:t>
            </a:r>
            <a:r>
              <a:rPr lang="en-US" dirty="0">
                <a:latin typeface="Arial Narrow" pitchFamily="34" charset="0"/>
              </a:rPr>
              <a:t>	</a:t>
            </a:r>
            <a:r>
              <a:rPr lang="en-US" dirty="0" smtClean="0">
                <a:latin typeface="Arial Narrow" pitchFamily="34" charset="0"/>
              </a:rPr>
              <a:t>      x $15 per Seat</a:t>
            </a:r>
          </a:p>
          <a:p>
            <a:r>
              <a:rPr lang="en-US" dirty="0" smtClean="0">
                <a:latin typeface="Arial Narrow" pitchFamily="34" charset="0"/>
              </a:rPr>
              <a:t>Parent’s Name: _____________________    = TOTAL AMT: $________</a:t>
            </a:r>
          </a:p>
          <a:p>
            <a:r>
              <a:rPr lang="en-US" dirty="0" smtClean="0">
                <a:latin typeface="Arial Narrow" pitchFamily="34" charset="0"/>
              </a:rPr>
              <a:t>Email: ____________________________        </a:t>
            </a:r>
            <a:r>
              <a:rPr lang="en-US" i="1" dirty="0" smtClean="0">
                <a:latin typeface="Arial Narrow" pitchFamily="34" charset="0"/>
              </a:rPr>
              <a:t>Please make checks </a:t>
            </a:r>
          </a:p>
          <a:p>
            <a:r>
              <a:rPr lang="en-US" dirty="0" smtClean="0">
                <a:latin typeface="Arial Narrow" pitchFamily="34" charset="0"/>
              </a:rPr>
              <a:t>Phone: ____________________________  </a:t>
            </a:r>
            <a:r>
              <a:rPr lang="en-US" i="1" dirty="0" smtClean="0">
                <a:latin typeface="Arial Narrow" pitchFamily="34" charset="0"/>
              </a:rPr>
              <a:t>payable to “Lakeview PTSA”</a:t>
            </a:r>
          </a:p>
          <a:p>
            <a:endParaRPr lang="en-US" dirty="0"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883920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Narrow" pitchFamily="34" charset="0"/>
              </a:rPr>
              <a:t>Questions? Contact Mary Pund at lakptsamembership@gmail.com</a:t>
            </a:r>
            <a:endParaRPr lang="en-US" sz="1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259</TotalTime>
  <Words>210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18</cp:revision>
  <dcterms:created xsi:type="dcterms:W3CDTF">2013-03-05T01:01:40Z</dcterms:created>
  <dcterms:modified xsi:type="dcterms:W3CDTF">2013-03-14T00:22:58Z</dcterms:modified>
</cp:coreProperties>
</file>