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7086600" cy="937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2340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00050" y="1828800"/>
            <a:ext cx="5888736" cy="24384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00050" y="4304715"/>
            <a:ext cx="5891022" cy="23368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63476-4848-496F-A976-E1D8C87EAABB}" type="datetimeFigureOut">
              <a:rPr lang="en-US" smtClean="0"/>
              <a:pPr/>
              <a:t>3/13/2013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89CE8-764E-41A8-B67A-8D127BDFDE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63476-4848-496F-A976-E1D8C87EAABB}" type="datetimeFigureOut">
              <a:rPr lang="en-US" smtClean="0"/>
              <a:pPr/>
              <a:t>3/13/2013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89CE8-764E-41A8-B67A-8D127BDFDE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219202"/>
            <a:ext cx="1543050" cy="694901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219202"/>
            <a:ext cx="4514850" cy="694901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63476-4848-496F-A976-E1D8C87EAABB}" type="datetimeFigureOut">
              <a:rPr lang="en-US" smtClean="0"/>
              <a:pPr/>
              <a:t>3/13/2013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89CE8-764E-41A8-B67A-8D127BDFDE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63476-4848-496F-A976-E1D8C87EAABB}" type="datetimeFigureOut">
              <a:rPr lang="en-US" smtClean="0"/>
              <a:pPr/>
              <a:t>3/13/2013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89CE8-764E-41A8-B67A-8D127BDFDE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764" y="1755648"/>
            <a:ext cx="5829300" cy="1816608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7764" y="3606219"/>
            <a:ext cx="5829300" cy="2012949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63476-4848-496F-A976-E1D8C87EAABB}" type="datetimeFigureOut">
              <a:rPr lang="en-US" smtClean="0"/>
              <a:pPr/>
              <a:t>3/13/2013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89CE8-764E-41A8-B67A-8D127BDFDE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560113"/>
            <a:ext cx="3028950" cy="591312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63476-4848-496F-A976-E1D8C87EAABB}" type="datetimeFigureOut">
              <a:rPr lang="en-US" smtClean="0"/>
              <a:pPr/>
              <a:t>3/13/2013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89CE8-764E-41A8-B67A-8D127BDFDE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473664"/>
            <a:ext cx="3030141" cy="879136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483769" y="2479677"/>
            <a:ext cx="3031331" cy="873124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42900" y="3352800"/>
            <a:ext cx="303014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352800"/>
            <a:ext cx="3031331" cy="5127627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63476-4848-496F-A976-E1D8C87EAABB}" type="datetimeFigureOut">
              <a:rPr lang="en-US" smtClean="0"/>
              <a:pPr/>
              <a:t>3/13/2013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89CE8-764E-41A8-B67A-8D127BDFDE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8784"/>
            <a:ext cx="6229350" cy="1524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63476-4848-496F-A976-E1D8C87EAABB}" type="datetimeFigureOut">
              <a:rPr lang="en-US" smtClean="0"/>
              <a:pPr/>
              <a:t>3/13/2013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89CE8-764E-41A8-B67A-8D127BDFDE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63476-4848-496F-A976-E1D8C87EAABB}" type="datetimeFigureOut">
              <a:rPr lang="en-US" smtClean="0"/>
              <a:pPr/>
              <a:t>3/13/2013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89CE8-764E-41A8-B67A-8D127BDFDE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685803"/>
            <a:ext cx="2057400" cy="154940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14350" y="2235200"/>
            <a:ext cx="2057400" cy="6096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681287" y="2235200"/>
            <a:ext cx="3833813" cy="6096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63476-4848-496F-A976-E1D8C87EAABB}" type="datetimeFigureOut">
              <a:rPr lang="en-US" smtClean="0"/>
              <a:pPr/>
              <a:t>3/13/2013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89CE8-764E-41A8-B67A-8D127BDFDE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2374315" y="1477436"/>
            <a:ext cx="3943350" cy="54864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6003101" y="7146359"/>
            <a:ext cx="116586" cy="207264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69329"/>
            <a:ext cx="1659636" cy="211016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771713"/>
            <a:ext cx="1657350" cy="290576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63476-4848-496F-A976-E1D8C87EAABB}" type="datetimeFigureOut">
              <a:rPr lang="en-US" smtClean="0"/>
              <a:pPr/>
              <a:t>3/13/2013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057900" y="8475134"/>
            <a:ext cx="457200" cy="486833"/>
          </a:xfrm>
        </p:spPr>
        <p:txBody>
          <a:bodyPr/>
          <a:lstStyle/>
          <a:p>
            <a:fld id="{BEE89CE8-764E-41A8-B67A-8D127BDFDEC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2614345" y="1599356"/>
            <a:ext cx="3463290" cy="524256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7144" y="7755467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3286125" y="8293101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7144" y="-9525"/>
            <a:ext cx="6872288" cy="138853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3286125" y="-9525"/>
            <a:ext cx="3571875" cy="8509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342900" y="938784"/>
            <a:ext cx="6172200" cy="1524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342900" y="2580640"/>
            <a:ext cx="6172200" cy="5852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2963476-4848-496F-A976-E1D8C87EAABB}" type="datetimeFigureOut">
              <a:rPr lang="en-US" smtClean="0"/>
              <a:pPr/>
              <a:t>3/13/2013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000250" y="8475134"/>
            <a:ext cx="25146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5943600" y="8475134"/>
            <a:ext cx="571500" cy="48683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EE89CE8-764E-41A8-B67A-8D127BDFDEC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4263" y="269877"/>
            <a:ext cx="6885411" cy="865632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28800" y="1016675"/>
            <a:ext cx="4495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tx2"/>
                </a:solidFill>
                <a:latin typeface="Arial Black" pitchFamily="34" charset="0"/>
              </a:rPr>
              <a:t>LAKEVIEW ELEMENTARY SCHOOL</a:t>
            </a:r>
          </a:p>
          <a:p>
            <a:pPr algn="ctr"/>
            <a:r>
              <a:rPr lang="en-US" dirty="0">
                <a:solidFill>
                  <a:schemeClr val="tx2"/>
                </a:solidFill>
                <a:latin typeface="Arial Black" pitchFamily="34" charset="0"/>
              </a:rPr>
              <a:t>FAMILY DAY AT SAFECO FIELD</a:t>
            </a:r>
          </a:p>
        </p:txBody>
      </p:sp>
      <p:pic>
        <p:nvPicPr>
          <p:cNvPr id="35842" name="Picture 2" descr="http://www.homerunchallenge.org/wp-content/uploads/2012/03/Seattle-Mariners-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059942"/>
            <a:ext cx="1295400" cy="1302258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133600" y="1626275"/>
            <a:ext cx="411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tx2"/>
                </a:solidFill>
                <a:latin typeface="Arial Black" pitchFamily="34" charset="0"/>
              </a:rPr>
              <a:t>Sunday, April 28</a:t>
            </a:r>
            <a:r>
              <a:rPr lang="en-US" baseline="30000" dirty="0" smtClean="0">
                <a:solidFill>
                  <a:schemeClr val="tx2"/>
                </a:solidFill>
                <a:latin typeface="Arial Black" pitchFamily="34" charset="0"/>
              </a:rPr>
              <a:t>th</a:t>
            </a:r>
            <a:r>
              <a:rPr lang="en-US" dirty="0" smtClean="0">
                <a:solidFill>
                  <a:schemeClr val="tx2"/>
                </a:solidFill>
                <a:latin typeface="Arial Black" pitchFamily="34" charset="0"/>
              </a:rPr>
              <a:t> at 1:10pm</a:t>
            </a:r>
          </a:p>
          <a:p>
            <a:pPr algn="ctr"/>
            <a:r>
              <a:rPr lang="en-US" sz="1400" dirty="0" smtClean="0">
                <a:solidFill>
                  <a:schemeClr val="tx2"/>
                </a:solidFill>
                <a:latin typeface="Arial Black" pitchFamily="34" charset="0"/>
              </a:rPr>
              <a:t>Los Angeles Angels vs. Seattle Mariners</a:t>
            </a:r>
            <a:endParaRPr lang="en-US" sz="1400" dirty="0">
              <a:solidFill>
                <a:schemeClr val="tx2"/>
              </a:solidFill>
              <a:latin typeface="Arial Black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" y="2362200"/>
          <a:ext cx="6096000" cy="1761257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1066800"/>
                <a:gridCol w="5029200"/>
              </a:tblGrid>
              <a:tr h="384502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latin typeface="Arial Narrow" pitchFamily="34" charset="0"/>
                        </a:rPr>
                        <a:t>Who:</a:t>
                      </a:r>
                      <a:endParaRPr lang="en-US" sz="1800" b="1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 Narrow" pitchFamily="34" charset="0"/>
                        </a:rPr>
                        <a:t>Lakeview Elementary Family, Friends and Staff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365724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latin typeface="Arial Narrow" pitchFamily="34" charset="0"/>
                        </a:rPr>
                        <a:t>When:</a:t>
                      </a:r>
                      <a:endParaRPr lang="en-US" sz="1800" b="1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 Narrow" pitchFamily="34" charset="0"/>
                        </a:rPr>
                        <a:t>Sunday, April 28</a:t>
                      </a:r>
                      <a:r>
                        <a:rPr lang="en-US" sz="1800" baseline="30000" dirty="0" smtClean="0">
                          <a:latin typeface="Arial Narrow" pitchFamily="34" charset="0"/>
                        </a:rPr>
                        <a:t>th</a:t>
                      </a:r>
                      <a:r>
                        <a:rPr lang="en-US" sz="1800" dirty="0" smtClean="0">
                          <a:latin typeface="Arial Narrow" pitchFamily="34" charset="0"/>
                        </a:rPr>
                        <a:t> at 1:10pm</a:t>
                      </a:r>
                      <a:endParaRPr lang="en-US" sz="1800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357139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latin typeface="Arial Narrow" pitchFamily="34" charset="0"/>
                        </a:rPr>
                        <a:t>Where:</a:t>
                      </a:r>
                      <a:endParaRPr lang="en-US" sz="1800" b="1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 Narrow" pitchFamily="34" charset="0"/>
                        </a:rPr>
                        <a:t>Safeco Field</a:t>
                      </a:r>
                      <a:r>
                        <a:rPr lang="en-US" sz="1800" baseline="0" dirty="0" smtClean="0">
                          <a:latin typeface="Arial Narrow" pitchFamily="34" charset="0"/>
                        </a:rPr>
                        <a:t> </a:t>
                      </a:r>
                    </a:p>
                  </a:txBody>
                  <a:tcPr/>
                </a:tc>
              </a:tr>
              <a:tr h="645235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latin typeface="Arial Narrow" pitchFamily="34" charset="0"/>
                        </a:rPr>
                        <a:t>Why:</a:t>
                      </a:r>
                      <a:endParaRPr lang="en-US" sz="1800" b="1" dirty="0"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Arial Narrow" pitchFamily="34" charset="0"/>
                        </a:rPr>
                        <a:t>Have Some Fun with Other Lakeview Families and Staff while Supporting the Lakeview PTSA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81000" y="4114800"/>
            <a:ext cx="617220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rial Narrow" pitchFamily="34" charset="0"/>
              </a:rPr>
              <a:t>Sorry, but no refunds or exchanges. Families must provide their own transportation. Children must be accompanied by a responsible adult.  Tickets are $15 each, which is a discount from the regular price. $4 from each ticket sold goes to support the Lakeview PTSA.  If you would like to sit with another family, please place </a:t>
            </a:r>
            <a:r>
              <a:rPr lang="en-US" sz="1400" u="sng" dirty="0" smtClean="0">
                <a:latin typeface="Arial Narrow" pitchFamily="34" charset="0"/>
              </a:rPr>
              <a:t>one</a:t>
            </a:r>
            <a:r>
              <a:rPr lang="en-US" sz="1400" dirty="0" smtClean="0">
                <a:latin typeface="Arial Narrow" pitchFamily="34" charset="0"/>
              </a:rPr>
              <a:t> order for the entire group. Orders are filled on a first come, first serve basis and are based on availability. You will receive email confirmation of your order. Tickets will be distributed via </a:t>
            </a:r>
            <a:r>
              <a:rPr lang="en-US" sz="1400" dirty="0" err="1" smtClean="0">
                <a:latin typeface="Arial Narrow" pitchFamily="34" charset="0"/>
              </a:rPr>
              <a:t>kidmail</a:t>
            </a:r>
            <a:r>
              <a:rPr lang="en-US" sz="1400" dirty="0" smtClean="0">
                <a:latin typeface="Arial Narrow" pitchFamily="34" charset="0"/>
              </a:rPr>
              <a:t> one week before the game. </a:t>
            </a:r>
          </a:p>
          <a:p>
            <a:endParaRPr lang="en-US" sz="1400" dirty="0">
              <a:latin typeface="Arial Narrow" pitchFamily="34" charset="0"/>
            </a:endParaRPr>
          </a:p>
          <a:p>
            <a:pPr algn="ctr"/>
            <a:r>
              <a:rPr lang="en-US" b="1" dirty="0" smtClean="0">
                <a:solidFill>
                  <a:schemeClr val="accent1"/>
                </a:solidFill>
                <a:latin typeface="Arial Narrow" pitchFamily="34" charset="0"/>
              </a:rPr>
              <a:t>RETURN THIS FORM TO SCHOOL WITH YOUR CHECK IN AN ENVELOPE MARKED “PTSA - MARINERS” BY </a:t>
            </a:r>
          </a:p>
          <a:p>
            <a:pPr algn="ctr"/>
            <a:r>
              <a:rPr lang="en-US" b="1" u="sng" dirty="0" smtClean="0">
                <a:latin typeface="Arial Narrow" pitchFamily="34" charset="0"/>
              </a:rPr>
              <a:t>TUESDAY, APRIL 2</a:t>
            </a:r>
            <a:r>
              <a:rPr lang="en-US" b="1" u="sng" baseline="30000" dirty="0" smtClean="0">
                <a:latin typeface="Arial Narrow" pitchFamily="34" charset="0"/>
              </a:rPr>
              <a:t>nd</a:t>
            </a:r>
            <a:r>
              <a:rPr lang="en-US" b="1" dirty="0" smtClean="0">
                <a:latin typeface="Arial Narrow" pitchFamily="34" charset="0"/>
              </a:rPr>
              <a:t>.</a:t>
            </a:r>
            <a:endParaRPr lang="en-US" b="1" dirty="0">
              <a:latin typeface="Arial Narrow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1000" y="6705600"/>
            <a:ext cx="6248400" cy="20313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 smtClean="0">
              <a:latin typeface="Arial Narrow" pitchFamily="34" charset="0"/>
            </a:endParaRPr>
          </a:p>
          <a:p>
            <a:r>
              <a:rPr lang="en-US" dirty="0" smtClean="0">
                <a:latin typeface="Arial Narrow" pitchFamily="34" charset="0"/>
              </a:rPr>
              <a:t>Child’s Name: ______________________      Number of Seats: ______</a:t>
            </a:r>
          </a:p>
          <a:p>
            <a:r>
              <a:rPr lang="en-US" dirty="0" smtClean="0">
                <a:latin typeface="Arial Narrow" pitchFamily="34" charset="0"/>
              </a:rPr>
              <a:t>Child’s Teacher: _____________________</a:t>
            </a:r>
            <a:r>
              <a:rPr lang="en-US" dirty="0">
                <a:latin typeface="Arial Narrow" pitchFamily="34" charset="0"/>
              </a:rPr>
              <a:t>	</a:t>
            </a:r>
            <a:r>
              <a:rPr lang="en-US" dirty="0" smtClean="0">
                <a:latin typeface="Arial Narrow" pitchFamily="34" charset="0"/>
              </a:rPr>
              <a:t>      x $15 per Seat</a:t>
            </a:r>
          </a:p>
          <a:p>
            <a:r>
              <a:rPr lang="en-US" dirty="0" smtClean="0">
                <a:latin typeface="Arial Narrow" pitchFamily="34" charset="0"/>
              </a:rPr>
              <a:t>Parent’s Name: _____________________    = TOTAL AMT: $________</a:t>
            </a:r>
          </a:p>
          <a:p>
            <a:r>
              <a:rPr lang="en-US" dirty="0" smtClean="0">
                <a:latin typeface="Arial Narrow" pitchFamily="34" charset="0"/>
              </a:rPr>
              <a:t>Email: ____________________________        </a:t>
            </a:r>
            <a:r>
              <a:rPr lang="en-US" i="1" dirty="0" smtClean="0">
                <a:latin typeface="Arial Narrow" pitchFamily="34" charset="0"/>
              </a:rPr>
              <a:t>Please make checks </a:t>
            </a:r>
          </a:p>
          <a:p>
            <a:r>
              <a:rPr lang="en-US" dirty="0" smtClean="0">
                <a:latin typeface="Arial Narrow" pitchFamily="34" charset="0"/>
              </a:rPr>
              <a:t>Phone: ____________________________  </a:t>
            </a:r>
            <a:r>
              <a:rPr lang="en-US" i="1" dirty="0" smtClean="0">
                <a:latin typeface="Arial Narrow" pitchFamily="34" charset="0"/>
              </a:rPr>
              <a:t>payable to “Lakeview PTSA”</a:t>
            </a:r>
          </a:p>
          <a:p>
            <a:endParaRPr lang="en-US" dirty="0">
              <a:latin typeface="Arial Narrow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1000" y="8839200"/>
            <a:ext cx="6096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Arial Narrow" pitchFamily="34" charset="0"/>
              </a:rPr>
              <a:t>Questions? Contact Mary Pund at lakptsamembership@gmail.com</a:t>
            </a:r>
            <a:endParaRPr lang="en-US" sz="1400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259</TotalTime>
  <Words>210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Flow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Owner</cp:lastModifiedBy>
  <cp:revision>18</cp:revision>
  <dcterms:created xsi:type="dcterms:W3CDTF">2013-03-05T01:01:40Z</dcterms:created>
  <dcterms:modified xsi:type="dcterms:W3CDTF">2013-03-14T00:22:58Z</dcterms:modified>
</cp:coreProperties>
</file>