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3821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99"/>
    <a:srgbClr val="31EF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745" autoAdjust="0"/>
    <p:restoredTop sz="92652" autoAdjust="0"/>
  </p:normalViewPr>
  <p:slideViewPr>
    <p:cSldViewPr>
      <p:cViewPr>
        <p:scale>
          <a:sx n="109" d="100"/>
          <a:sy n="109" d="100"/>
        </p:scale>
        <p:origin x="-138" y="-3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fld id="{E25A6E11-9FE8-4C19-9EDD-ED0B0883AA63}" type="datetimeFigureOut">
              <a:rPr lang="en-US"/>
              <a:pPr>
                <a:defRPr/>
              </a:pPr>
              <a:t>2/24/2014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03263"/>
            <a:ext cx="2717800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56113"/>
            <a:ext cx="5486400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0638"/>
            <a:ext cx="297180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10638"/>
            <a:ext cx="297180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64" charset="-128"/>
              </a:defRPr>
            </a:lvl1pPr>
          </a:lstStyle>
          <a:p>
            <a:pPr>
              <a:defRPr/>
            </a:pPr>
            <a:fld id="{5B6B2CA9-3FCA-47B0-BA71-06DB30040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08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A5C912-9F3A-44B5-ACA5-50672488DA06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15B72-DE6A-4508-8F7D-DC747A421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633DF-9857-4197-AD31-32852ECD3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8788" y="893763"/>
            <a:ext cx="1651000" cy="8047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893763"/>
            <a:ext cx="4803775" cy="8047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CAB86-D121-41FC-AE78-419B83C3C1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1F95C-C1D1-4FB9-BDAA-CD9528F37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D3A1E-2AAA-45FF-AC59-60B93C4DD2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613" y="2905125"/>
            <a:ext cx="3227387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905125"/>
            <a:ext cx="3227388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C543-1E98-4328-BC8F-6FCDB4680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42810-0549-4860-BE39-327A7DB886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1322C-2313-43A4-ACFC-D54FF4FBA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7F73-7621-488B-B7DB-304FC090D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B89C-47A3-43EE-AF93-4E31EC158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4823C-C0F4-4CEA-BCF1-A272FDDB6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893763"/>
            <a:ext cx="66071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2905125"/>
            <a:ext cx="6607175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613" y="9164638"/>
            <a:ext cx="1619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64638"/>
            <a:ext cx="24606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a typeface="ＭＳ Ｐゴシック" pitchFamily="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64638"/>
            <a:ext cx="1619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64" charset="-128"/>
              </a:defRPr>
            </a:lvl1pPr>
          </a:lstStyle>
          <a:p>
            <a:pPr>
              <a:defRPr/>
            </a:pPr>
            <a:fld id="{AB63811A-391F-4EDF-A709-DA464FEFD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9G_bDvhw01MtjYA7bGjzbkF/SIG=13hr9hvfg/EXP=1280251233/**http:/www.readysetpresent.com/images/products/powerpointgraphics/product-thumbnails/tech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electronicsstoresonline.com/item/Samsung-LN32C350-32-inch-LCD-TV-720p-1366-x-768_W0QQitemZ110563127362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5.jpeg"/><Relationship Id="rId5" Type="http://schemas.openxmlformats.org/officeDocument/2006/relationships/hyperlink" Target="mailto:info@1greenplanet.org" TargetMode="External"/><Relationship Id="rId15" Type="http://schemas.openxmlformats.org/officeDocument/2006/relationships/image" Target="../media/image8.wmf"/><Relationship Id="rId10" Type="http://schemas.openxmlformats.org/officeDocument/2006/relationships/hyperlink" Target="http://electronicsstoresonline.com/item/KITCHENAID-KFIS25XVMS-FRENCHDOOR-STAINLESS-REFRIGERATOR_W0QQitemZ270610718122" TargetMode="External"/><Relationship Id="rId4" Type="http://schemas.openxmlformats.org/officeDocument/2006/relationships/hyperlink" Target="http://www.1greenplanet.org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14478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i="1" dirty="0" smtClean="0">
                <a:solidFill>
                  <a:srgbClr val="31EF3A"/>
                </a:solidFill>
                <a:latin typeface="Arial Black" pitchFamily="34" charset="0"/>
              </a:rPr>
              <a:t>FREE ELECTRONICS RECYCLING EVENT </a:t>
            </a:r>
            <a:endParaRPr lang="en-US" sz="4800" b="1" dirty="0" smtClean="0">
              <a:latin typeface="Arial Black" pitchFamily="34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95600" y="7620000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31EF3A"/>
                </a:solidFill>
                <a:latin typeface="Stone Sans ITC TT-Bold" pitchFamily="64" charset="0"/>
                <a:ea typeface="ＭＳ Ｐゴシック" pitchFamily="64" charset="-128"/>
              </a:rPr>
              <a:t>1 Green Planet  </a:t>
            </a:r>
            <a:endParaRPr lang="en-US" sz="4000" dirty="0">
              <a:solidFill>
                <a:srgbClr val="31EF3A"/>
              </a:solidFill>
              <a:latin typeface="Stone Sans ITC TT-Bold" pitchFamily="64" charset="0"/>
              <a:ea typeface="ＭＳ Ｐゴシック" pitchFamily="64" charset="-128"/>
            </a:endParaRPr>
          </a:p>
        </p:txBody>
      </p:sp>
      <p:pic>
        <p:nvPicPr>
          <p:cNvPr id="2" name="Picture 6" descr="1green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76200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1295400" y="4267200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Optima" pitchFamily="64" charset="0"/>
              </a:rPr>
              <a:t>Recycling made </a:t>
            </a:r>
            <a:r>
              <a:rPr lang="en-US" sz="2800" b="1" i="1">
                <a:latin typeface="Optima" pitchFamily="64" charset="0"/>
              </a:rPr>
              <a:t>FREE</a:t>
            </a:r>
            <a:r>
              <a:rPr lang="en-US" sz="2800" b="1">
                <a:latin typeface="Optima" pitchFamily="64" charset="0"/>
              </a:rPr>
              <a:t> </a:t>
            </a:r>
            <a:r>
              <a:rPr lang="en-US" sz="2400" b="1">
                <a:latin typeface="Optima" pitchFamily="64" charset="0"/>
              </a:rPr>
              <a:t>&amp; </a:t>
            </a:r>
            <a:r>
              <a:rPr lang="en-US" sz="2800" b="1" i="1">
                <a:latin typeface="Optima" pitchFamily="64" charset="0"/>
              </a:rPr>
              <a:t>EASY</a:t>
            </a:r>
            <a:endParaRPr lang="en-US" sz="2400" b="1">
              <a:latin typeface="Optima" pitchFamily="64" charset="0"/>
            </a:endParaRPr>
          </a:p>
        </p:txBody>
      </p:sp>
      <p:sp>
        <p:nvSpPr>
          <p:cNvPr id="2055" name="Rectangle 15"/>
          <p:cNvSpPr>
            <a:spLocks noChangeArrowheads="1"/>
          </p:cNvSpPr>
          <p:nvPr/>
        </p:nvSpPr>
        <p:spPr bwMode="auto">
          <a:xfrm>
            <a:off x="533400" y="4876800"/>
            <a:ext cx="6858000" cy="16764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/>
              <a:t>Saturday, March 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.  2014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pPr algn="ctr"/>
            <a:r>
              <a:rPr lang="en-US" sz="2000" b="1" dirty="0" smtClean="0"/>
              <a:t>10:00AM-3:00PM</a:t>
            </a:r>
            <a:endParaRPr lang="en-US" sz="2000" b="1" dirty="0"/>
          </a:p>
          <a:p>
            <a:pPr algn="ctr"/>
            <a:r>
              <a:rPr lang="en-US" sz="3200" b="1" dirty="0"/>
              <a:t>Mark Twain Elementary</a:t>
            </a:r>
          </a:p>
          <a:p>
            <a:pPr algn="ctr"/>
            <a:r>
              <a:rPr lang="en-US" sz="2800" b="1" dirty="0"/>
              <a:t>9525 130th Ave. NE. Kirkland, WA</a:t>
            </a:r>
          </a:p>
        </p:txBody>
      </p:sp>
      <p:sp>
        <p:nvSpPr>
          <p:cNvPr id="2056" name="Text Box 17"/>
          <p:cNvSpPr txBox="1">
            <a:spLocks noChangeArrowheads="1"/>
          </p:cNvSpPr>
          <p:nvPr/>
        </p:nvSpPr>
        <p:spPr bwMode="auto">
          <a:xfrm>
            <a:off x="533400" y="6629400"/>
            <a:ext cx="6858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/>
              <a:t>Bring </a:t>
            </a:r>
            <a:r>
              <a:rPr lang="en-US" sz="1000" b="1" dirty="0"/>
              <a:t>your recyclable </a:t>
            </a:r>
            <a:r>
              <a:rPr lang="en-US" sz="1000" b="1" dirty="0" smtClean="0"/>
              <a:t>items (</a:t>
            </a:r>
            <a:r>
              <a:rPr lang="en-US" sz="1000" b="1" dirty="0"/>
              <a:t>working or </a:t>
            </a:r>
            <a:r>
              <a:rPr lang="en-US" sz="1000" b="1" dirty="0" smtClean="0"/>
              <a:t>not!</a:t>
            </a:r>
            <a:r>
              <a:rPr lang="en-US" sz="1000" b="1" dirty="0"/>
              <a:t>) to the event . All recycling services are </a:t>
            </a:r>
            <a:r>
              <a:rPr lang="en-US" sz="1000" b="1" dirty="0" smtClean="0"/>
              <a:t>FREE!</a:t>
            </a:r>
            <a:r>
              <a:rPr lang="en-US" sz="1000" b="1" dirty="0"/>
              <a:t>!</a:t>
            </a:r>
          </a:p>
          <a:p>
            <a:r>
              <a:rPr lang="en-US" sz="1000" b="1" dirty="0"/>
              <a:t>Proceeds from recycled raw materials fund operations and benefit other charities. Seattle Children’s Hospital and St. Jude’s Children’s Research Hospital are among those assisted through  your recycling donations!</a:t>
            </a:r>
            <a:endParaRPr lang="en-US" sz="1000" b="1" dirty="0" smtClean="0"/>
          </a:p>
          <a:p>
            <a:pPr algn="ctr"/>
            <a:r>
              <a:rPr lang="en-US" sz="1000" b="1" dirty="0" smtClean="0">
                <a:solidFill>
                  <a:srgbClr val="FF3399"/>
                </a:solidFill>
              </a:rPr>
              <a:t>     This FREE community event has been offered by Mark Twain Elementary.          </a:t>
            </a:r>
          </a:p>
          <a:p>
            <a:pPr algn="ctr"/>
            <a:r>
              <a:rPr lang="en-US" sz="1000" b="1" dirty="0" smtClean="0">
                <a:solidFill>
                  <a:srgbClr val="FF3399"/>
                </a:solidFill>
              </a:rPr>
              <a:t>       Please consider a cash donation for the 5</a:t>
            </a:r>
            <a:r>
              <a:rPr lang="en-US" sz="1000" b="1" baseline="30000" dirty="0" smtClean="0">
                <a:solidFill>
                  <a:srgbClr val="FF3399"/>
                </a:solidFill>
              </a:rPr>
              <a:t>th</a:t>
            </a:r>
            <a:r>
              <a:rPr lang="en-US" sz="1000" b="1" dirty="0" smtClean="0">
                <a:solidFill>
                  <a:srgbClr val="FF3399"/>
                </a:solidFill>
              </a:rPr>
              <a:t> grade science field trip and other ASB events</a:t>
            </a:r>
            <a:r>
              <a:rPr lang="en-US" sz="1000" b="1" dirty="0" smtClean="0">
                <a:solidFill>
                  <a:srgbClr val="FF66FF"/>
                </a:solidFill>
              </a:rPr>
              <a:t>!</a:t>
            </a:r>
            <a:endParaRPr lang="en-US" sz="1000" b="1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47608" y="7543800"/>
            <a:ext cx="6858000" cy="22098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100" dirty="0">
              <a:ea typeface="ＭＳ Ｐゴシック" pitchFamily="64" charset="-128"/>
            </a:endParaRPr>
          </a:p>
          <a:p>
            <a:pPr algn="ctr">
              <a:defRPr/>
            </a:pPr>
            <a:endParaRPr lang="en-US" sz="1100" dirty="0">
              <a:ea typeface="ＭＳ Ｐゴシック" pitchFamily="64" charset="-128"/>
            </a:endParaRPr>
          </a:p>
          <a:p>
            <a:pPr algn="ctr">
              <a:defRPr/>
            </a:pPr>
            <a:endParaRPr lang="en-US" sz="1100" dirty="0">
              <a:ea typeface="ＭＳ Ｐゴシック" pitchFamily="64" charset="-128"/>
            </a:endParaRPr>
          </a:p>
          <a:p>
            <a:pPr algn="ctr">
              <a:defRPr/>
            </a:pPr>
            <a:endParaRPr lang="en-US" sz="1100" dirty="0">
              <a:ea typeface="ＭＳ Ｐゴシック" pitchFamily="64" charset="-128"/>
            </a:endParaRPr>
          </a:p>
          <a:p>
            <a:pPr algn="ctr">
              <a:defRPr/>
            </a:pPr>
            <a:endParaRPr lang="en-US" sz="1100" dirty="0">
              <a:ea typeface="ＭＳ Ｐゴシック" pitchFamily="64" charset="-128"/>
            </a:endParaRPr>
          </a:p>
          <a:p>
            <a:pPr algn="ctr">
              <a:defRPr/>
            </a:pPr>
            <a:r>
              <a:rPr lang="en-US" sz="1100" dirty="0" smtClean="0">
                <a:ea typeface="ＭＳ Ｐゴシック" pitchFamily="64" charset="-128"/>
              </a:rPr>
              <a:t>850 SW 7</a:t>
            </a:r>
            <a:r>
              <a:rPr lang="en-US" sz="1100" baseline="30000" dirty="0" smtClean="0">
                <a:ea typeface="ＭＳ Ｐゴシック" pitchFamily="64" charset="-128"/>
              </a:rPr>
              <a:t>th</a:t>
            </a:r>
            <a:r>
              <a:rPr lang="en-US" sz="1100" dirty="0" smtClean="0">
                <a:ea typeface="ＭＳ Ｐゴシック" pitchFamily="64" charset="-128"/>
              </a:rPr>
              <a:t> St.</a:t>
            </a:r>
            <a:endParaRPr lang="en-US" sz="1100" dirty="0">
              <a:ea typeface="ＭＳ Ｐゴシック" pitchFamily="64" charset="-128"/>
            </a:endParaRPr>
          </a:p>
          <a:p>
            <a:pPr algn="ctr">
              <a:defRPr/>
            </a:pPr>
            <a:r>
              <a:rPr lang="en-US" sz="1100" dirty="0" smtClean="0">
                <a:ea typeface="ＭＳ Ｐゴシック" pitchFamily="64" charset="-128"/>
              </a:rPr>
              <a:t>Renton, </a:t>
            </a:r>
            <a:r>
              <a:rPr lang="en-US" sz="1100" dirty="0">
                <a:ea typeface="ＭＳ Ｐゴシック" pitchFamily="64" charset="-128"/>
              </a:rPr>
              <a:t>WA</a:t>
            </a:r>
          </a:p>
          <a:p>
            <a:pPr algn="ctr">
              <a:defRPr/>
            </a:pPr>
            <a:r>
              <a:rPr lang="en-US" sz="1100" dirty="0">
                <a:ea typeface="ＭＳ Ｐゴシック" pitchFamily="64" charset="-128"/>
              </a:rPr>
              <a:t>More info</a:t>
            </a:r>
            <a:r>
              <a:rPr lang="en-US" sz="1100" b="1" dirty="0">
                <a:ea typeface="ＭＳ Ｐゴシック" pitchFamily="64" charset="-128"/>
              </a:rPr>
              <a:t>: </a:t>
            </a:r>
            <a:r>
              <a:rPr lang="en-US" sz="1100" b="1" dirty="0" smtClean="0">
                <a:ea typeface="ＭＳ Ｐゴシック" pitchFamily="64" charset="-128"/>
                <a:hlinkClick r:id="rId4"/>
              </a:rPr>
              <a:t>www.1greenplanet.org</a:t>
            </a:r>
            <a:endParaRPr lang="en-US" sz="1100" b="1" dirty="0">
              <a:ea typeface="ＭＳ Ｐゴシック" pitchFamily="64" charset="-128"/>
            </a:endParaRPr>
          </a:p>
          <a:p>
            <a:pPr algn="ctr">
              <a:defRPr/>
            </a:pPr>
            <a:r>
              <a:rPr lang="en-US" sz="1100" dirty="0">
                <a:ea typeface="ＭＳ Ｐゴシック" pitchFamily="64" charset="-128"/>
              </a:rPr>
              <a:t>Email</a:t>
            </a:r>
            <a:r>
              <a:rPr lang="en-US" sz="1100" b="1" dirty="0">
                <a:ea typeface="ＭＳ Ｐゴシック" pitchFamily="64" charset="-128"/>
              </a:rPr>
              <a:t>: </a:t>
            </a:r>
            <a:r>
              <a:rPr lang="en-US" sz="1100" b="1" dirty="0">
                <a:ea typeface="ＭＳ Ｐゴシック" pitchFamily="64" charset="-128"/>
                <a:hlinkClick r:id="rId5"/>
              </a:rPr>
              <a:t>info@1greenplanet.org</a:t>
            </a:r>
            <a:endParaRPr lang="en-US" sz="1100" b="1" dirty="0">
              <a:ea typeface="ＭＳ Ｐゴシック" pitchFamily="64" charset="-128"/>
            </a:endParaRPr>
          </a:p>
          <a:p>
            <a:pPr algn="ctr">
              <a:defRPr/>
            </a:pPr>
            <a:r>
              <a:rPr lang="en-US" sz="1100" dirty="0">
                <a:ea typeface="ＭＳ Ｐゴシック" pitchFamily="64" charset="-128"/>
              </a:rPr>
              <a:t>Phone: 425-996-3513</a:t>
            </a:r>
          </a:p>
          <a:p>
            <a:pPr algn="ctr">
              <a:defRPr/>
            </a:pPr>
            <a:endParaRPr lang="en-US" sz="1100" b="1" dirty="0">
              <a:ea typeface="ＭＳ Ｐゴシック" pitchFamily="64" charset="-128"/>
            </a:endParaRPr>
          </a:p>
        </p:txBody>
      </p:sp>
      <p:pic>
        <p:nvPicPr>
          <p:cNvPr id="2058" name="Picture 24" descr="Stere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1905000"/>
            <a:ext cx="8382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7" descr="barbecu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1752600"/>
            <a:ext cx="914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Text Box 29"/>
          <p:cNvSpPr txBox="1">
            <a:spLocks noChangeArrowheads="1"/>
          </p:cNvSpPr>
          <p:nvPr/>
        </p:nvSpPr>
        <p:spPr bwMode="auto">
          <a:xfrm>
            <a:off x="609600" y="2667000"/>
            <a:ext cx="914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Computers, Laptops, Printers, Computer parts, Faxes, Scanners, Modems, Wires, Toners, Computer Batteries, etc. </a:t>
            </a:r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1676400" y="2667000"/>
            <a:ext cx="91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Appliances,</a:t>
            </a:r>
          </a:p>
          <a:p>
            <a:r>
              <a:rPr lang="en-US" sz="800"/>
              <a:t>Washers/dryers</a:t>
            </a:r>
          </a:p>
          <a:p>
            <a:r>
              <a:rPr lang="en-US" sz="800"/>
              <a:t> refrigerators, water heaters, etc.</a:t>
            </a:r>
          </a:p>
        </p:txBody>
      </p:sp>
      <p:sp>
        <p:nvSpPr>
          <p:cNvPr id="2062" name="Text Box 33"/>
          <p:cNvSpPr txBox="1">
            <a:spLocks noChangeArrowheads="1"/>
          </p:cNvSpPr>
          <p:nvPr/>
        </p:nvSpPr>
        <p:spPr bwMode="auto">
          <a:xfrm>
            <a:off x="2743200" y="27432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Stereos, CD, DVD, VHS,cassette players, speakers, etc</a:t>
            </a:r>
            <a:endParaRPr lang="en-US"/>
          </a:p>
        </p:txBody>
      </p:sp>
      <p:sp>
        <p:nvSpPr>
          <p:cNvPr id="2063" name="Text Box 34"/>
          <p:cNvSpPr txBox="1">
            <a:spLocks noChangeArrowheads="1"/>
          </p:cNvSpPr>
          <p:nvPr/>
        </p:nvSpPr>
        <p:spPr bwMode="auto">
          <a:xfrm>
            <a:off x="3810000" y="2743200"/>
            <a:ext cx="838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Televisions</a:t>
            </a:r>
          </a:p>
          <a:p>
            <a:pPr>
              <a:spcBef>
                <a:spcPct val="50000"/>
              </a:spcBef>
            </a:pPr>
            <a:r>
              <a:rPr lang="en-US" sz="800"/>
              <a:t> monitors,</a:t>
            </a:r>
          </a:p>
          <a:p>
            <a:pPr>
              <a:spcBef>
                <a:spcPct val="50000"/>
              </a:spcBef>
            </a:pPr>
            <a:r>
              <a:rPr lang="en-US" sz="800"/>
              <a:t> any size, etc.</a:t>
            </a:r>
          </a:p>
          <a:p>
            <a:pPr>
              <a:spcBef>
                <a:spcPct val="50000"/>
              </a:spcBef>
            </a:pPr>
            <a:endParaRPr lang="en-US" sz="800"/>
          </a:p>
        </p:txBody>
      </p:sp>
      <p:sp>
        <p:nvSpPr>
          <p:cNvPr id="2064" name="Text Box 35"/>
          <p:cNvSpPr txBox="1">
            <a:spLocks noChangeArrowheads="1"/>
          </p:cNvSpPr>
          <p:nvPr/>
        </p:nvSpPr>
        <p:spPr bwMode="auto">
          <a:xfrm>
            <a:off x="4800600" y="28194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Bicycles, motorcycles, cars, trucks, car-boat motorcycle batteries,etc</a:t>
            </a:r>
            <a:endParaRPr lang="en-US"/>
          </a:p>
        </p:txBody>
      </p:sp>
      <p:sp>
        <p:nvSpPr>
          <p:cNvPr id="2065" name="Text Box 36"/>
          <p:cNvSpPr txBox="1">
            <a:spLocks noChangeArrowheads="1"/>
          </p:cNvSpPr>
          <p:nvPr/>
        </p:nvSpPr>
        <p:spPr bwMode="auto">
          <a:xfrm>
            <a:off x="6096000" y="2819400"/>
            <a:ext cx="121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dirty="0"/>
              <a:t>Barbecues (no  propane </a:t>
            </a:r>
            <a:r>
              <a:rPr lang="en-US" sz="800" dirty="0" smtClean="0"/>
              <a:t>tanks </a:t>
            </a:r>
            <a:r>
              <a:rPr lang="en-US" sz="800" dirty="0" err="1"/>
              <a:t>pls</a:t>
            </a:r>
            <a:r>
              <a:rPr lang="en-US" sz="800" dirty="0" smtClean="0"/>
              <a:t>!) </a:t>
            </a:r>
            <a:r>
              <a:rPr lang="en-US" sz="800" dirty="0"/>
              <a:t>Lawn movers (</a:t>
            </a:r>
            <a:r>
              <a:rPr lang="en-US" sz="800" dirty="0" err="1"/>
              <a:t>pls</a:t>
            </a:r>
            <a:r>
              <a:rPr lang="en-US" sz="800" dirty="0"/>
              <a:t> empty gasoline and oil!) Fitness equipment, Medical equipment ,etc.</a:t>
            </a:r>
          </a:p>
        </p:txBody>
      </p:sp>
      <p:pic>
        <p:nvPicPr>
          <p:cNvPr id="3" name="Picture 38" descr="View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" y="1752600"/>
            <a:ext cx="114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40" descr="http://thumbs.ebaystatic.com/pict/270610718122_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000" y="19050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42" descr="http://thumbs.ebaystatic.com/pict/110563127362_0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1905000"/>
            <a:ext cx="762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44" descr="Item imag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696150" y="-25955625"/>
            <a:ext cx="914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45" descr="C:\Users\Mike\AppData\Local\Microsoft\Windows\Temporary Internet Files\Content.IE5\U9O4HH47\MC900153892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53000" y="1905000"/>
            <a:ext cx="76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0" descr="recycl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76600" y="35052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223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FREE ELECTRONICS RECYCLING EVENT </vt:lpstr>
    </vt:vector>
  </TitlesOfParts>
  <Company>Agustina Jansen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ELECTRONICS RECYCLING</dc:title>
  <dc:creator>Agustina Jansen</dc:creator>
  <cp:lastModifiedBy>Julie</cp:lastModifiedBy>
  <cp:revision>46</cp:revision>
  <cp:lastPrinted>2014-02-11T19:41:09Z</cp:lastPrinted>
  <dcterms:created xsi:type="dcterms:W3CDTF">2010-07-26T02:56:12Z</dcterms:created>
  <dcterms:modified xsi:type="dcterms:W3CDTF">2014-02-25T06:01:14Z</dcterms:modified>
</cp:coreProperties>
</file>